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9ee5b71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9ee5b71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9ee5b712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9ee5b712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8e705e7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8e705e7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7b4f2820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7b4f2820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7b4f2820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7b4f2820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9ee5b712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9ee5b712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ee5b712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9ee5b712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ee5b712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ee5b712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9ee5b712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9ee5b712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7b4f2820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7b4f2820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9ee5b712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9ee5b712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-2598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SSD with switch and LEDs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13" y="37142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526 Digital Design with Verilog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Y. Chen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729" y="1493725"/>
            <a:ext cx="1982583" cy="19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I/O Constraint mapping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1804" l="22584" r="22319" t="14601"/>
          <a:stretch/>
        </p:blipFill>
        <p:spPr>
          <a:xfrm>
            <a:off x="2020700" y="1073700"/>
            <a:ext cx="5102602" cy="38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307825" y="208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3365800" y="2161000"/>
            <a:ext cx="872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3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6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7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Background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The Code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Demo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PMOD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Pmod are Digilent defined small Input and output interface boards that provides addition </a:t>
            </a:r>
            <a:r>
              <a:rPr lang="en"/>
              <a:t>extension</a:t>
            </a:r>
            <a:r>
              <a:rPr lang="en"/>
              <a:t> to the programmable development boards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allow sensitive signal conditioning circuits and high-power drive circuits to be placed place n</a:t>
            </a:r>
            <a:r>
              <a:rPr lang="en"/>
              <a:t>ear the sensor and processor.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PMOD 7 Segment LED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137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Pmod SSD is a two-digit seven-segment display.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</a:t>
            </a:r>
            <a:r>
              <a:rPr lang="en"/>
              <a:t>achieve</a:t>
            </a:r>
            <a:r>
              <a:rPr lang="en"/>
              <a:t> the two </a:t>
            </a:r>
            <a:r>
              <a:rPr lang="en"/>
              <a:t>digits</a:t>
            </a:r>
            <a:r>
              <a:rPr lang="en"/>
              <a:t>, the developer needs to toggle at a rate of 50Hz to trick the human vision to think that is two digits lits up simultaneously.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300" y="445025"/>
            <a:ext cx="2842726" cy="2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15113" l="73136" r="14897" t="58047"/>
          <a:stretch/>
        </p:blipFill>
        <p:spPr>
          <a:xfrm>
            <a:off x="4449276" y="1881525"/>
            <a:ext cx="1094149" cy="13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b="40140" l="12647" r="35242" t="14930"/>
          <a:stretch/>
        </p:blipFill>
        <p:spPr>
          <a:xfrm>
            <a:off x="5677225" y="2944975"/>
            <a:ext cx="3204874" cy="15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8LD</a:t>
            </a:r>
            <a:r>
              <a:rPr lang="en"/>
              <a:t>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85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Pmod 8LD utilizes individual transistors so that each LED can be turned on or off independently.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used the Pmod as the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hexadecimal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signal display guide for testing and troubleshooting.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075" y="2225543"/>
            <a:ext cx="3850199" cy="262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650" y="-153375"/>
            <a:ext cx="2482774" cy="24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Switch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385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Pmod Switch utilizes four slide switches that users can use as a set of on and off switches or as a set of static binary inputs.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Switch 1 will be the LSB and switch 4 will be the MSB.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88" y="-194275"/>
            <a:ext cx="2699574" cy="26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401" y="2688672"/>
            <a:ext cx="5635625" cy="1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2394" l="22531" r="23268" t="16410"/>
          <a:stretch/>
        </p:blipFill>
        <p:spPr>
          <a:xfrm>
            <a:off x="1912375" y="1159475"/>
            <a:ext cx="4888074" cy="36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535350" y="1241350"/>
            <a:ext cx="278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`timescale 1ns / 1ps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module pmod_LED(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input clk,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input [7:0] switch1,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output reg [7:0] p_led,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output reg [6:0] segements,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output reg digsel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	);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	always @(posedge clk)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case(switch1 [3:0])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0: segements &lt;= 7'b0111111;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1: segements &lt;= 7'b0000110;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2: segements &lt;= 7'b1011011;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3: segements &lt;= 7'b1001111;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4: segements &lt;= 7'b1100110;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5: segements &lt;= 7'b1101101;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6: segements &lt;= 7'b1111101;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7: segements &lt;= 7'b0000111;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8: segements &lt;= 7'b1111111;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9: segements &lt;= 7'b1100111;  	 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endcase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 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always @(posedge clk) p_led &lt;= switch1;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 	always @(*) digsel = 0;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   	 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endmodule</a:t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/>
          </a:p>
          <a:p>
            <a:pPr indent="-2743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Ports</a:t>
            </a:r>
            <a:r>
              <a:rPr lang="en"/>
              <a:t> 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50" y="1594350"/>
            <a:ext cx="7599350" cy="26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